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8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E19E1C-D388-024F-ACB7-7171395B942A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AB8117-9490-404A-8EBE-77FB33A5D9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893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BC9C13A3-4015-2848-B7BB-E7C182DB27FB}" type="slidenum">
              <a:rPr lang="en-US" sz="1200">
                <a:latin typeface="Arial" charset="0"/>
                <a:ea typeface="MS PGothic" charset="0"/>
                <a:cs typeface="MS PGothic" charset="0"/>
              </a:rPr>
              <a:pPr/>
              <a:t>1</a:t>
            </a:fld>
            <a:endParaRPr lang="en-US" sz="1200"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624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DE257B3-7BD0-3443-B050-D3518284F352}" type="datetimeFigureOut">
              <a:rPr lang="en-US" smtClean="0"/>
              <a:t>12/29/14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89C21B-6119-6647-A048-8BC7519E974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dirty="0" smtClean="0">
                <a:latin typeface="Tahoma" charset="0"/>
                <a:ea typeface="MS PGothic" charset="0"/>
              </a:rPr>
              <a:t>Example of Checking for Understanding (CFU) </a:t>
            </a:r>
            <a:r>
              <a:rPr lang="en-US" sz="3600" smtClean="0">
                <a:latin typeface="Tahoma" charset="0"/>
                <a:ea typeface="MS PGothic" charset="0"/>
              </a:rPr>
              <a:t>- Standards</a:t>
            </a:r>
            <a:endParaRPr lang="en-US" sz="3600" dirty="0">
              <a:latin typeface="Tahoma" charset="0"/>
              <a:ea typeface="MS PGothic" charset="0"/>
            </a:endParaRPr>
          </a:p>
        </p:txBody>
      </p:sp>
      <p:sp>
        <p:nvSpPr>
          <p:cNvPr id="18436" name="Rectangle 4"/>
          <p:cNvSpPr>
            <a:spLocks noGrp="1" noChangeArrowheads="1"/>
          </p:cNvSpPr>
          <p:nvPr>
            <p:ph sz="quarter" idx="1"/>
          </p:nvPr>
        </p:nvSpPr>
        <p:spPr>
          <a:xfrm>
            <a:off x="1066800" y="1981200"/>
            <a:ext cx="7620000" cy="4114800"/>
          </a:xfrm>
        </p:spPr>
        <p:txBody>
          <a:bodyPr>
            <a:normAutofit/>
          </a:bodyPr>
          <a:lstStyle/>
          <a:p>
            <a:pPr eaLnBrk="1" hangingPunct="1">
              <a:buFont typeface="Wingdings" charset="0"/>
              <a:buNone/>
              <a:defRPr/>
            </a:pPr>
            <a:endParaRPr lang="en-US" dirty="0" smtClean="0">
              <a:latin typeface="Tahoma" charset="0"/>
              <a:ea typeface="MS PGothic" charset="0"/>
            </a:endParaRPr>
          </a:p>
          <a:p>
            <a:pPr eaLnBrk="1" hangingPunct="1">
              <a:buFont typeface="Wingdings" charset="0"/>
              <a:buNone/>
              <a:defRPr/>
            </a:pPr>
            <a:endParaRPr lang="en-US" dirty="0">
              <a:latin typeface="Tahoma" charset="0"/>
              <a:ea typeface="MS PGothic" charset="0"/>
            </a:endParaRPr>
          </a:p>
        </p:txBody>
      </p:sp>
      <p:sp>
        <p:nvSpPr>
          <p:cNvPr id="18437" name="Rectangle 5"/>
          <p:cNvSpPr>
            <a:spLocks noGrp="1" noChangeArrowheads="1"/>
          </p:cNvSpPr>
          <p:nvPr>
            <p:ph sz="quarter" idx="2"/>
          </p:nvPr>
        </p:nvSpPr>
        <p:spPr>
          <a:xfrm>
            <a:off x="956737" y="1718731"/>
            <a:ext cx="7620000" cy="51816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charset="0"/>
              <a:buNone/>
              <a:defRPr/>
            </a:pPr>
            <a:r>
              <a:rPr lang="en-US" sz="2400" dirty="0" smtClean="0">
                <a:latin typeface="Tahoma" charset="0"/>
                <a:ea typeface="MS PGothic" charset="0"/>
              </a:rPr>
              <a:t>Theme of Unit:  Looking </a:t>
            </a:r>
            <a:r>
              <a:rPr lang="en-US" sz="2400" dirty="0" smtClean="0">
                <a:latin typeface="Tahoma" charset="0"/>
                <a:ea typeface="MS PGothic" charset="0"/>
              </a:rPr>
              <a:t>for a place to rent.</a:t>
            </a:r>
          </a:p>
          <a:p>
            <a:pPr marL="0" indent="0" eaLnBrk="1" hangingPunct="1">
              <a:buFont typeface="Wingdings" charset="0"/>
              <a:buNone/>
              <a:defRPr/>
            </a:pPr>
            <a:r>
              <a:rPr lang="en-US" sz="2400" dirty="0" smtClean="0">
                <a:latin typeface="Tahoma" charset="0"/>
                <a:ea typeface="MS PGothic" charset="0"/>
              </a:rPr>
              <a:t>Standard:  Comparisons</a:t>
            </a:r>
            <a:endParaRPr lang="en-US" sz="2400" dirty="0" smtClean="0">
              <a:latin typeface="Tahoma" charset="0"/>
              <a:ea typeface="MS PGothic" charset="0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r>
              <a:rPr lang="en-US" sz="2400" dirty="0" smtClean="0">
                <a:latin typeface="Tahoma" charset="0"/>
                <a:ea typeface="MS PGothic" charset="0"/>
              </a:rPr>
              <a:t>Activity</a:t>
            </a:r>
            <a:r>
              <a:rPr lang="en-US" sz="2400" dirty="0" smtClean="0">
                <a:latin typeface="Tahoma" charset="0"/>
                <a:ea typeface="MS PGothic" charset="0"/>
              </a:rPr>
              <a:t>:  </a:t>
            </a:r>
            <a:r>
              <a:rPr lang="en-US" sz="2400" dirty="0" smtClean="0">
                <a:latin typeface="Tahoma" charset="0"/>
                <a:ea typeface="MS PGothic" charset="0"/>
              </a:rPr>
              <a:t>   Give </a:t>
            </a:r>
            <a:r>
              <a:rPr lang="en-US" sz="2400" dirty="0" smtClean="0">
                <a:latin typeface="Tahoma" charset="0"/>
                <a:ea typeface="MS PGothic" charset="0"/>
              </a:rPr>
              <a:t>students a newspaper from the </a:t>
            </a:r>
            <a:r>
              <a:rPr lang="en-US" sz="2400" dirty="0">
                <a:latin typeface="Tahoma" charset="0"/>
                <a:ea typeface="MS PGothic" charset="0"/>
              </a:rPr>
              <a:t>	</a:t>
            </a:r>
            <a:r>
              <a:rPr lang="en-US" sz="2400" dirty="0" smtClean="0">
                <a:latin typeface="Tahoma" charset="0"/>
                <a:ea typeface="MS PGothic" charset="0"/>
              </a:rPr>
              <a:t>	       target </a:t>
            </a:r>
            <a:r>
              <a:rPr lang="en-US" sz="2400" dirty="0" smtClean="0">
                <a:latin typeface="Tahoma" charset="0"/>
                <a:ea typeface="MS PGothic" charset="0"/>
              </a:rPr>
              <a:t>culture.  Looking at rental ads, have 	</a:t>
            </a:r>
            <a:r>
              <a:rPr lang="en-US" sz="2400" dirty="0" smtClean="0">
                <a:latin typeface="Tahoma" charset="0"/>
                <a:ea typeface="MS PGothic" charset="0"/>
              </a:rPr>
              <a:t>       them </a:t>
            </a:r>
            <a:r>
              <a:rPr lang="en-US" sz="2400" dirty="0" smtClean="0">
                <a:latin typeface="Tahoma" charset="0"/>
                <a:ea typeface="MS PGothic" charset="0"/>
              </a:rPr>
              <a:t>circle words they recognize </a:t>
            </a:r>
            <a:r>
              <a:rPr lang="en-US" sz="2400" dirty="0" smtClean="0">
                <a:latin typeface="Tahoma" charset="0"/>
                <a:ea typeface="MS PGothic" charset="0"/>
              </a:rPr>
              <a:t>			       (perhaps cognates</a:t>
            </a:r>
            <a:r>
              <a:rPr lang="en-US" sz="2400" dirty="0" smtClean="0">
                <a:latin typeface="Tahoma" charset="0"/>
                <a:ea typeface="MS PGothic" charset="0"/>
              </a:rPr>
              <a:t>). Then have them </a:t>
            </a:r>
            <a:endParaRPr lang="en-US" sz="2400" dirty="0" smtClean="0">
              <a:latin typeface="Tahoma" charset="0"/>
              <a:ea typeface="MS PGothic" charset="0"/>
            </a:endParaRPr>
          </a:p>
          <a:p>
            <a:pPr marL="0" indent="0" eaLnBrk="1" hangingPunct="1">
              <a:buFont typeface="Wingdings" charset="0"/>
              <a:buNone/>
              <a:defRPr/>
            </a:pPr>
            <a:r>
              <a:rPr lang="en-US" sz="2400" dirty="0">
                <a:latin typeface="Tahoma" charset="0"/>
                <a:ea typeface="MS PGothic" charset="0"/>
              </a:rPr>
              <a:t> </a:t>
            </a:r>
            <a:r>
              <a:rPr lang="en-US" sz="2400" dirty="0" smtClean="0">
                <a:latin typeface="Tahoma" charset="0"/>
                <a:ea typeface="MS PGothic" charset="0"/>
              </a:rPr>
              <a:t>               </a:t>
            </a:r>
            <a:r>
              <a:rPr lang="en-US" sz="2400" dirty="0">
                <a:latin typeface="Tahoma" charset="0"/>
                <a:ea typeface="MS PGothic" charset="0"/>
              </a:rPr>
              <a:t> </a:t>
            </a:r>
            <a:r>
              <a:rPr lang="en-US" sz="2400" dirty="0" smtClean="0">
                <a:latin typeface="Tahoma" charset="0"/>
                <a:ea typeface="MS PGothic" charset="0"/>
              </a:rPr>
              <a:t>try </a:t>
            </a:r>
            <a:r>
              <a:rPr lang="en-US" sz="2400" dirty="0" smtClean="0">
                <a:latin typeface="Tahoma" charset="0"/>
                <a:ea typeface="MS PGothic" charset="0"/>
              </a:rPr>
              <a:t>to </a:t>
            </a:r>
            <a:r>
              <a:rPr lang="en-US" sz="2400" dirty="0" smtClean="0">
                <a:latin typeface="Tahoma" charset="0"/>
                <a:ea typeface="MS PGothic" charset="0"/>
              </a:rPr>
              <a:t>guess what </a:t>
            </a:r>
            <a:r>
              <a:rPr lang="en-US" sz="2400" dirty="0" smtClean="0">
                <a:latin typeface="Tahoma" charset="0"/>
                <a:ea typeface="MS PGothic" charset="0"/>
              </a:rPr>
              <a:t>the rental ad is saying.    </a:t>
            </a:r>
            <a:endParaRPr lang="en-US" sz="2400" dirty="0">
              <a:latin typeface="Tahoma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1605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84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84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7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ＭＳ Ｐゴシック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Median.thmx</Template>
  <TotalTime>8</TotalTime>
  <Words>33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Median</vt:lpstr>
      <vt:lpstr>Example of Checking for Understanding (CFU) - Standards</vt:lpstr>
    </vt:vector>
  </TitlesOfParts>
  <Company>University of Central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</dc:title>
  <dc:creator>Karen Verkler</dc:creator>
  <cp:lastModifiedBy>Karen Verkler</cp:lastModifiedBy>
  <cp:revision>2</cp:revision>
  <dcterms:created xsi:type="dcterms:W3CDTF">2014-12-29T17:54:31Z</dcterms:created>
  <dcterms:modified xsi:type="dcterms:W3CDTF">2014-12-29T18:02:48Z</dcterms:modified>
</cp:coreProperties>
</file>